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52" r:id="rId2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2" autoAdjust="0"/>
  </p:normalViewPr>
  <p:slideViewPr>
    <p:cSldViewPr>
      <p:cViewPr varScale="1">
        <p:scale>
          <a:sx n="79" d="100"/>
          <a:sy n="79" d="100"/>
        </p:scale>
        <p:origin x="-150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89797-0557-4641-808E-7043AB3836F8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6CD7C-390A-4DBA-ADC4-8D3897BD15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469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A07E-56C8-4C86-B586-FBA5557C523D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BD15-8A4F-4FD7-9459-121539E97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635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A07E-56C8-4C86-B586-FBA5557C523D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BD15-8A4F-4FD7-9459-121539E97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4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A07E-56C8-4C86-B586-FBA5557C523D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BD15-8A4F-4FD7-9459-121539E97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57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A07E-56C8-4C86-B586-FBA5557C523D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BD15-8A4F-4FD7-9459-121539E97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616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A07E-56C8-4C86-B586-FBA5557C523D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BD15-8A4F-4FD7-9459-121539E97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97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A07E-56C8-4C86-B586-FBA5557C523D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BD15-8A4F-4FD7-9459-121539E97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46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A07E-56C8-4C86-B586-FBA5557C523D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BD15-8A4F-4FD7-9459-121539E97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03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A07E-56C8-4C86-B586-FBA5557C523D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BD15-8A4F-4FD7-9459-121539E97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A07E-56C8-4C86-B586-FBA5557C523D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BD15-8A4F-4FD7-9459-121539E97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48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A07E-56C8-4C86-B586-FBA5557C523D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BD15-8A4F-4FD7-9459-121539E97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5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A07E-56C8-4C86-B586-FBA5557C523D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BD15-8A4F-4FD7-9459-121539E97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40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2A07E-56C8-4C86-B586-FBA5557C523D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3BD15-8A4F-4FD7-9459-121539E97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99592" y="908721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„Meine Pfarrei, das ist dieses ganze Gebiet, … alle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Straßen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die es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durchziehen, selbst der verlorene Pfad im unbebauten Ödland. Alle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diese Häuser und Hütten, … bis hin zum ausrangierten Schleppkahn,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für immer am Ufer der Seine festgemacht ist. ‚Meine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Pfarreimitglieder’, das sind ohne Ausnahme alle, die auf diesem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Territorium wohnen … . Das Leben meiner Pfarrei ist … das religiöse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Leben aller, die noch eines haben …,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aber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darüber hinaus ist es auch …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Leben aller anderen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Menschen,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… ihr Leben im Quartier,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Ihr Kommen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und Gehen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Abbé </a:t>
            </a:r>
            <a:r>
              <a:rPr lang="fr-F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Michonneau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de-DE" i="1" dirty="0" smtClean="0">
                <a:latin typeface="Arial" panose="020B0604020202020204" pitchFamily="34" charset="0"/>
                <a:cs typeface="Arial" panose="020B0604020202020204" pitchFamily="34" charset="0"/>
              </a:rPr>
              <a:t>Missionarische Pfarrei in Paris</a:t>
            </a:r>
            <a:endParaRPr lang="de-DE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71776"/>
            <a:ext cx="3851920" cy="385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37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Bischöfliches Ordinariat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Dr. Christiane Bundschuh-Schramm</dc:creator>
  <cp:lastModifiedBy>Dr. Christiane Bundschuh-Schramm</cp:lastModifiedBy>
  <cp:revision>584</cp:revision>
  <cp:lastPrinted>2017-03-19T19:48:49Z</cp:lastPrinted>
  <dcterms:created xsi:type="dcterms:W3CDTF">2017-03-01T13:52:23Z</dcterms:created>
  <dcterms:modified xsi:type="dcterms:W3CDTF">2023-07-26T13:58:00Z</dcterms:modified>
</cp:coreProperties>
</file>