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5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8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orient="horz" pos="3838" userDrawn="1">
          <p15:clr>
            <a:srgbClr val="A4A3A4"/>
          </p15:clr>
        </p15:guide>
        <p15:guide id="5" pos="55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D3"/>
    <a:srgbClr val="F3B329"/>
    <a:srgbClr val="E9B714"/>
    <a:srgbClr val="EAB729"/>
    <a:srgbClr val="942092"/>
    <a:srgbClr val="E05329"/>
    <a:srgbClr val="EB8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21" autoAdjust="0"/>
    <p:restoredTop sz="86345"/>
  </p:normalViewPr>
  <p:slideViewPr>
    <p:cSldViewPr snapToGrid="0" snapToObjects="1">
      <p:cViewPr>
        <p:scale>
          <a:sx n="90" d="100"/>
          <a:sy n="90" d="100"/>
        </p:scale>
        <p:origin x="-1608" y="-588"/>
      </p:cViewPr>
      <p:guideLst>
        <p:guide orient="horz" pos="2228"/>
        <p:guide orient="horz" pos="3838"/>
        <p:guide pos="2449"/>
        <p:guide pos="975"/>
        <p:guide pos="5511"/>
      </p:guideLst>
    </p:cSldViewPr>
  </p:slideViewPr>
  <p:outlineViewPr>
    <p:cViewPr>
      <p:scale>
        <a:sx n="33" d="100"/>
        <a:sy n="33" d="100"/>
      </p:scale>
      <p:origin x="0" y="-56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44EF8-8EFE-4B6F-92F1-DF715CB9B92D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F8CA1-D83A-49DF-9074-F7B16E66D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203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0B482-4C8A-474A-8E5E-D7DD298D9D6B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9D404-6A38-3244-92F4-071417888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44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FB8711F6-09D4-F04C-9F7E-D50D9282A4A9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xmlns="" id="{BDEEE663-67B9-614E-AA62-35571062AD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76256" y="5631406"/>
            <a:ext cx="1750908" cy="769009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3848A4BC-21DF-8946-8A6D-E004255CB221}"/>
              </a:ext>
            </a:extLst>
          </p:cNvPr>
          <p:cNvSpPr txBox="1"/>
          <p:nvPr userDrawn="1"/>
        </p:nvSpPr>
        <p:spPr>
          <a:xfrm>
            <a:off x="903027" y="3606729"/>
            <a:ext cx="73452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0" i="0" spc="0" baseline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 den Seelsorgeeinheiten der Diözese Rottenburg-Stuttgart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xmlns="" id="{3FF7A112-8DA0-4349-B2C2-0808A4637E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355" y="2274938"/>
            <a:ext cx="9410475" cy="137525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52C43806-0827-8442-A286-30256F8912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036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548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567" userDrawn="1">
          <p15:clr>
            <a:srgbClr val="FBAE40"/>
          </p15:clr>
        </p15:guide>
        <p15:guide id="4" pos="505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llen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7E121C32-36CD-434F-A9E0-17E2720909EA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36852288-38F1-8E4A-8812-6ECB4F2C06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4100" y="2340000"/>
            <a:ext cx="7035800" cy="32004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8A353288-6652-FA4F-B01C-FBC860DEE3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1399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1" i="0" spc="10" baseline="0" dirty="0"/>
              <a:t>Abschließen und Abrunden</a:t>
            </a:r>
            <a:r>
              <a:rPr lang="de-DE" sz="900" b="1" spc="10" baseline="0" dirty="0"/>
              <a:t>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:a16="http://schemas.microsoft.com/office/drawing/2014/main" xmlns="" id="{AF75D783-4C3E-4C4F-91A0-1CCBC243CB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:a16="http://schemas.microsoft.com/office/drawing/2014/main" xmlns="" id="{508E960D-4A57-654D-A0A5-58A029E6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6A4CBFB5-E08E-3F4F-9C3A-993863A4B8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440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7E121C32-36CD-434F-A9E0-17E2720909EA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8A353288-6652-FA4F-B01C-FBC860DEE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5D0270C5-DD67-3046-BAAE-2927F6904E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650" y="2340000"/>
            <a:ext cx="7378700" cy="18796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8581E471-B6D1-1445-92B8-8DEECB2471F8}"/>
              </a:ext>
            </a:extLst>
          </p:cNvPr>
          <p:cNvSpPr txBox="1"/>
          <p:nvPr userDrawn="1"/>
        </p:nvSpPr>
        <p:spPr>
          <a:xfrm>
            <a:off x="903027" y="4233962"/>
            <a:ext cx="7345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0" i="0" spc="0" baseline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Viel Freude und Gottes Segen für Ihre Arbeit </a:t>
            </a:r>
          </a:p>
          <a:p>
            <a:pPr algn="ctr"/>
            <a:r>
              <a:rPr lang="de-DE" sz="2100" b="0" i="0" spc="0" baseline="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im Leitungsgremium Ihrer (Kirchen-)Gemeinde!</a:t>
            </a:r>
          </a:p>
        </p:txBody>
      </p:sp>
    </p:spTree>
    <p:extLst>
      <p:ext uri="{BB962C8B-B14F-4D97-AF65-F5344CB8AC3E}">
        <p14:creationId xmlns:p14="http://schemas.microsoft.com/office/powerpoint/2010/main" val="32440874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kommen_u_Kennenler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ADAB3E45-46B6-5340-A51E-AF3AC56842EB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D2CF812F-07FC-FF47-B213-F117197D09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158" y="2340000"/>
            <a:ext cx="7924800" cy="29464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70419BDB-30D6-EC49-B5A2-6177D95F2B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574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1" spc="10" baseline="0" dirty="0"/>
              <a:t>Ankommen und Kennenlernen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xmlns="" id="{F1E88AD7-E99C-C640-B61F-F5169D9030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000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xmlns="" id="{6FDECE53-E556-5D42-BA95-B8089ED0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33041B4A-B11A-C740-815C-0122AC85A9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6396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5556" userDrawn="1">
          <p15:clr>
            <a:srgbClr val="FBAE40"/>
          </p15:clr>
        </p15:guide>
        <p15:guide id="4" pos="38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i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>
            <a:extLst>
              <a:ext uri="{FF2B5EF4-FFF2-40B4-BE49-F238E27FC236}">
                <a16:creationId xmlns:a16="http://schemas.microsoft.com/office/drawing/2014/main" xmlns="" id="{877CBEBF-F168-1947-99E2-76812E129A2B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947F89DC-6E15-034E-BC77-0DC1AA659F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2921000" y="2340000"/>
            <a:ext cx="3302000" cy="2794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C6E28298-F4C1-B64D-81D1-ADDB2823B4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66400" y="5097600"/>
            <a:ext cx="3302000" cy="10033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208B9E92-D4A4-2F46-A687-126BF4C115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2351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0" i="0" u="none" spc="10" baseline="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de-DE" sz="900" b="0" i="0" u="none" spc="10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platzhalter 17">
            <a:extLst>
              <a:ext uri="{FF2B5EF4-FFF2-40B4-BE49-F238E27FC236}">
                <a16:creationId xmlns:a16="http://schemas.microsoft.com/office/drawing/2014/main" xmlns="" id="{18D640EA-D257-0B46-9B83-9BB1E1F8D2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:a16="http://schemas.microsoft.com/office/drawing/2014/main" xmlns="" id="{18E151EA-7691-9546-A7CC-365F30FD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017C0858-D77B-8740-B56C-112428465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75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zip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:a16="http://schemas.microsoft.com/office/drawing/2014/main" xmlns="" id="{0BD1B469-E8FA-084F-8DFF-F250E4E79D4B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AFCF04E4-1C78-214F-9B19-1861E1556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7650" y="5097600"/>
            <a:ext cx="6108700" cy="11049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73BEEF62-C274-5C49-87C1-75DE9A9387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1517650" y="2340000"/>
            <a:ext cx="6108700" cy="36449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19E7D23D-8867-2D4F-B2E0-4A3BA90F2EC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3929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0" i="0" spc="10" baseline="0" dirty="0" err="1" smtClean="0"/>
              <a:t>Mitmachen.Mitgestalten.Mitbestimmen.</a:t>
            </a:r>
            <a:r>
              <a:rPr lang="de-DE" sz="900" b="1" i="0" spc="10" baseline="0" dirty="0" err="1" smtClean="0"/>
              <a:t>Partizipation</a:t>
            </a:r>
            <a:r>
              <a:rPr lang="de-DE" sz="900" b="1" spc="10" baseline="0" dirty="0" smtClean="0"/>
              <a:t>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:a16="http://schemas.microsoft.com/office/drawing/2014/main" xmlns="" id="{5084F41F-7977-A94F-BCAD-C312CE28E3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:a16="http://schemas.microsoft.com/office/drawing/2014/main" xmlns="" id="{90E40617-8777-4446-A587-89FC61AD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936CBE60-3901-D848-A79A-E7606C7B6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5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l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60BDC2B0-5EA6-8A43-9FF2-5872D4732FB8}"/>
              </a:ext>
            </a:extLst>
          </p:cNvPr>
          <p:cNvSpPr/>
          <p:nvPr userDrawn="1"/>
        </p:nvSpPr>
        <p:spPr>
          <a:xfrm>
            <a:off x="224335" y="226890"/>
            <a:ext cx="8695329" cy="6419088"/>
          </a:xfrm>
          <a:prstGeom prst="rect">
            <a:avLst/>
          </a:prstGeom>
          <a:gradFill flip="none" rotWithShape="1">
            <a:gsLst>
              <a:gs pos="31000">
                <a:srgbClr val="F3B329"/>
              </a:gs>
              <a:gs pos="50000">
                <a:srgbClr val="EB8B2D"/>
              </a:gs>
              <a:gs pos="75000">
                <a:srgbClr val="E05329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C0454ED8-D21F-7545-9426-477CB44CAE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1543050" y="2340000"/>
            <a:ext cx="6057900" cy="2794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C04A4759-AF5D-0746-8B92-E7C3AC7BEA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3050" y="5097600"/>
            <a:ext cx="6057900" cy="9652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D33A0544-F53D-424D-9735-CD0A512166A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71900" y="567039"/>
            <a:ext cx="1600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320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6A99180D-133D-A347-AFBB-98C08D091F68}"/>
              </a:ext>
            </a:extLst>
          </p:cNvPr>
          <p:cNvSpPr txBox="1"/>
          <p:nvPr userDrawn="1"/>
        </p:nvSpPr>
        <p:spPr>
          <a:xfrm>
            <a:off x="4718394" y="216092"/>
            <a:ext cx="422413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900" b="0" i="0" spc="10" baseline="0" dirty="0" err="1" smtClean="0"/>
              <a:t>Aufgaben.Erwartungen.Persönlichkeit.</a:t>
            </a:r>
            <a:r>
              <a:rPr lang="de-DE" sz="900" b="1" i="0" spc="10" baseline="0" dirty="0" err="1" smtClean="0"/>
              <a:t>Rollen</a:t>
            </a:r>
            <a:r>
              <a:rPr lang="de-DE" sz="900" b="1" spc="10" baseline="0" dirty="0" smtClean="0"/>
              <a:t> </a:t>
            </a:r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fld id="{8FF460A4-3C26-5849-806C-CADA12AC7F5E}" type="slidenum">
              <a:rPr lang="de-DE" sz="900" spc="10" baseline="0" smtClean="0"/>
              <a:pPr/>
              <a:t>‹Nr.›</a:t>
            </a:fld>
            <a:r>
              <a:rPr lang="de-DE" sz="900" b="0" i="0" u="none" spc="1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:a16="http://schemas.microsoft.com/office/drawing/2014/main" xmlns="" id="{3F4A1AB9-F3E8-3F45-A26A-5E13BFB740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999" y="1440000"/>
            <a:ext cx="8280000" cy="453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40"/>
              </a:lnSpc>
              <a:buNone/>
              <a:defRPr sz="2000" b="0" i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8">
            <a:extLst>
              <a:ext uri="{FF2B5EF4-FFF2-40B4-BE49-F238E27FC236}">
                <a16:creationId xmlns:a16="http://schemas.microsoft.com/office/drawing/2014/main" xmlns="" id="{4E5BDD58-7891-2F43-AD6E-EC914FCC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720304"/>
            <a:ext cx="8280000" cy="720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F3B3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213F6E79-CEA0-DB4F-821D-D1E75FB26D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846" y="470266"/>
            <a:ext cx="8285226" cy="4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2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03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3" r:id="rId4"/>
    <p:sldLayoutId id="2147483674" r:id="rId5"/>
    <p:sldLayoutId id="2147483664" r:id="rId6"/>
    <p:sldLayoutId id="2147483675" r:id="rId7"/>
    <p:sldLayoutId id="2147483665" r:id="rId8"/>
    <p:sldLayoutId id="2147483676" r:id="rId9"/>
    <p:sldLayoutId id="2147483669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gency FB" panose="020F0502020204030204" pitchFamily="34" charset="0"/>
          <a:ea typeface="+mj-ea"/>
          <a:cs typeface="Agency FB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EE5179D6-EC66-C84F-BE16-9B36CC5AD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592" y="674476"/>
            <a:ext cx="8481171" cy="597666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74E6AFCC-63B2-014B-87A8-547555CB001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1058" y="2523192"/>
            <a:ext cx="2296160" cy="2310511"/>
          </a:xfrm>
          <a:prstGeom prst="rect">
            <a:avLst/>
          </a:prstGeom>
          <a:effectLst>
            <a:outerShdw blurRad="228600" dist="50800" dir="3480000" algn="ctr" rotWithShape="0">
              <a:srgbClr val="000000">
                <a:alpha val="15000"/>
              </a:srgbClr>
            </a:outerShdw>
          </a:effectLst>
        </p:spPr>
      </p:pic>
      <p:sp>
        <p:nvSpPr>
          <p:cNvPr id="21" name="Titel 2">
            <a:extLst>
              <a:ext uri="{FF2B5EF4-FFF2-40B4-BE49-F238E27FC236}">
                <a16:creationId xmlns:a16="http://schemas.microsoft.com/office/drawing/2014/main" xmlns="" id="{9FAB793D-5C95-F043-814A-DA360C740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720000"/>
            <a:ext cx="4019058" cy="567407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Vielfältige Aspekte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35521218-3D52-3644-ACA8-D8D0262B57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7823" y="1405297"/>
            <a:ext cx="4480560" cy="4509008"/>
          </a:xfrm>
          <a:prstGeom prst="rect">
            <a:avLst/>
          </a:prstGeom>
          <a:effectLst>
            <a:outerShdw blurRad="50800" dist="50800" dir="3480000" algn="ctr" rotWithShape="0">
              <a:srgbClr val="000000">
                <a:alpha val="15000"/>
              </a:srgbClr>
            </a:outerShdw>
          </a:effec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446C8F78-5A0B-3541-9B76-2BEBEB7789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5157" y="875103"/>
            <a:ext cx="5590032" cy="5604256"/>
          </a:xfrm>
          <a:prstGeom prst="rect">
            <a:avLst/>
          </a:prstGeom>
          <a:effectLst>
            <a:outerShdw blurRad="50800" dist="50800" dir="3480000" algn="ctr" rotWithShape="0">
              <a:srgbClr val="000000">
                <a:alpha val="15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xmlns="" id="{109A09D3-FCC0-F94D-8017-2E3C93C5B2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2475" y="1937274"/>
            <a:ext cx="3399536" cy="3413760"/>
          </a:xfrm>
          <a:prstGeom prst="rect">
            <a:avLst/>
          </a:prstGeom>
          <a:effectLst>
            <a:outerShdw blurRad="50800" dist="50800" dir="3480000" algn="ctr" rotWithShape="0">
              <a:srgbClr val="000000">
                <a:alpha val="15000"/>
              </a:srgbClr>
            </a:outerShdw>
          </a:effectLst>
        </p:spPr>
      </p:pic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xmlns="" id="{BF740370-AC69-FB45-9B3A-1465C23F37DD}"/>
              </a:ext>
            </a:extLst>
          </p:cNvPr>
          <p:cNvSpPr/>
          <p:nvPr/>
        </p:nvSpPr>
        <p:spPr>
          <a:xfrm>
            <a:off x="378811" y="3709859"/>
            <a:ext cx="1919772" cy="972000"/>
          </a:xfrm>
          <a:prstGeom prst="roundRect">
            <a:avLst/>
          </a:prstGeom>
          <a:solidFill>
            <a:srgbClr val="E05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xmlns="" id="{4C98B159-327C-7D4E-A8F1-CD601A782931}"/>
              </a:ext>
            </a:extLst>
          </p:cNvPr>
          <p:cNvSpPr/>
          <p:nvPr/>
        </p:nvSpPr>
        <p:spPr>
          <a:xfrm>
            <a:off x="378811" y="2501744"/>
            <a:ext cx="1919772" cy="972000"/>
          </a:xfrm>
          <a:prstGeom prst="roundRect">
            <a:avLst/>
          </a:prstGeom>
          <a:solidFill>
            <a:srgbClr val="9E9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xmlns="" id="{A424CF0B-E8A6-9749-B8A9-2831B8A5C30C}"/>
              </a:ext>
            </a:extLst>
          </p:cNvPr>
          <p:cNvSpPr/>
          <p:nvPr/>
        </p:nvSpPr>
        <p:spPr>
          <a:xfrm>
            <a:off x="378811" y="1312819"/>
            <a:ext cx="1919772" cy="97200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xmlns="" id="{5D239F8E-8DB0-444B-B4D7-37F8054689CC}"/>
              </a:ext>
            </a:extLst>
          </p:cNvPr>
          <p:cNvSpPr/>
          <p:nvPr/>
        </p:nvSpPr>
        <p:spPr>
          <a:xfrm>
            <a:off x="378811" y="4892047"/>
            <a:ext cx="1919772" cy="972000"/>
          </a:xfrm>
          <a:prstGeom prst="roundRect">
            <a:avLst/>
          </a:prstGeom>
          <a:solidFill>
            <a:srgbClr val="E67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">
            <a:extLst>
              <a:ext uri="{FF2B5EF4-FFF2-40B4-BE49-F238E27FC236}">
                <a16:creationId xmlns:a16="http://schemas.microsoft.com/office/drawing/2014/main" xmlns="" id="{D2A1FF25-E97D-B54C-859E-E53E7624E980}"/>
              </a:ext>
            </a:extLst>
          </p:cNvPr>
          <p:cNvSpPr txBox="1">
            <a:spLocks/>
          </p:cNvSpPr>
          <p:nvPr/>
        </p:nvSpPr>
        <p:spPr>
          <a:xfrm>
            <a:off x="493200" y="1440000"/>
            <a:ext cx="2343086" cy="49893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3638" indent="-1163638">
              <a:lnSpc>
                <a:spcPts val="2140"/>
              </a:lnSpc>
              <a:buNone/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Wozu? </a:t>
            </a:r>
          </a:p>
          <a:p>
            <a:pPr marL="1163638" indent="-1163638">
              <a:lnSpc>
                <a:spcPts val="2140"/>
              </a:lnSpc>
              <a:buNone/>
            </a:pPr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Grundauftrag </a:t>
            </a:r>
          </a:p>
          <a:p>
            <a:pPr marL="1163638" indent="-1163638">
              <a:lnSpc>
                <a:spcPts val="1540"/>
              </a:lnSpc>
              <a:buNone/>
            </a:pPr>
            <a:endParaRPr lang="de-DE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>
              <a:lnSpc>
                <a:spcPts val="2140"/>
              </a:lnSpc>
              <a:buNone/>
            </a:pPr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Menschenbild</a:t>
            </a:r>
            <a:b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Kirchenbild, </a:t>
            </a:r>
            <a:b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Führungsstil</a:t>
            </a:r>
            <a:r>
              <a:rPr lang="de-DE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63638" indent="-1163638">
              <a:lnSpc>
                <a:spcPts val="2140"/>
              </a:lnSpc>
              <a:buNone/>
            </a:pPr>
            <a:endParaRPr lang="de-DE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indent="-1163638">
              <a:lnSpc>
                <a:spcPts val="2140"/>
              </a:lnSpc>
              <a:buNone/>
            </a:pPr>
            <a:r>
              <a:rPr lang="de-DE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Was? </a:t>
            </a:r>
          </a:p>
          <a:p>
            <a:pPr marL="1163638" indent="-1163638">
              <a:lnSpc>
                <a:spcPts val="2140"/>
              </a:lnSpc>
              <a:buNone/>
            </a:pPr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Grundfunktionen </a:t>
            </a:r>
          </a:p>
          <a:p>
            <a:pPr marL="1163638" indent="-1163638">
              <a:lnSpc>
                <a:spcPts val="2140"/>
              </a:lnSpc>
              <a:buNone/>
            </a:pPr>
            <a:endParaRPr lang="de-DE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indent="-1163638">
              <a:lnSpc>
                <a:spcPts val="2140"/>
              </a:lnSpc>
              <a:buNone/>
            </a:pPr>
            <a:r>
              <a:rPr lang="de-DE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Wie? </a:t>
            </a:r>
          </a:p>
          <a:p>
            <a:pPr marL="1163638" indent="-1163638">
              <a:lnSpc>
                <a:spcPts val="2140"/>
              </a:lnSpc>
              <a:buNone/>
            </a:pPr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</a:t>
            </a:r>
            <a:r>
              <a:rPr lang="de-DE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7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Vielfältige Aspekte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Baumann Baltner</dc:creator>
  <cp:lastModifiedBy>Theresa Kucher</cp:lastModifiedBy>
  <cp:revision>818</cp:revision>
  <cp:lastPrinted>2020-03-23T13:05:16Z</cp:lastPrinted>
  <dcterms:created xsi:type="dcterms:W3CDTF">2019-12-19T09:42:22Z</dcterms:created>
  <dcterms:modified xsi:type="dcterms:W3CDTF">2023-05-31T06:40:00Z</dcterms:modified>
</cp:coreProperties>
</file>